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0"/>
  </p:notesMasterIdLst>
  <p:sldIdLst>
    <p:sldId id="309" r:id="rId3"/>
    <p:sldId id="310" r:id="rId4"/>
    <p:sldId id="274" r:id="rId5"/>
    <p:sldId id="311" r:id="rId6"/>
    <p:sldId id="313" r:id="rId7"/>
    <p:sldId id="331" r:id="rId8"/>
    <p:sldId id="332" r:id="rId9"/>
    <p:sldId id="333" r:id="rId10"/>
    <p:sldId id="346" r:id="rId11"/>
    <p:sldId id="349" r:id="rId12"/>
    <p:sldId id="312" r:id="rId13"/>
    <p:sldId id="345" r:id="rId14"/>
    <p:sldId id="318" r:id="rId15"/>
    <p:sldId id="348" r:id="rId16"/>
    <p:sldId id="320" r:id="rId17"/>
    <p:sldId id="322" r:id="rId18"/>
    <p:sldId id="32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84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86" y="62"/>
      </p:cViewPr>
      <p:guideLst>
        <p:guide orient="horz" pos="2108"/>
        <p:guide pos="3840"/>
        <p:guide pos="325"/>
        <p:guide pos="7384"/>
        <p:guide orient="horz" pos="348"/>
        <p:guide orient="horz" pos="3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.xml"/><Relationship Id="rId7" Type="http://schemas.openxmlformats.org/officeDocument/2006/relationships/image" Target="../media/image1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5939" y="4662462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的优势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1872615"/>
            <a:ext cx="10781665" cy="406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1. 性能提升：浮点数运算在深度学习中占用大量计算资源。使用 float16（半精度）浮点数可以减少内存带宽和计算需求，从而提高模型的计算性能。这对于大规模深度学习任务尤为重要。</a:t>
            </a: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2. 效率提高：在推理中，使用 float16 数据类型可以减少内存占用，允许在相同的硬件上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应用更大</a:t>
            </a:r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的模型。</a:t>
            </a: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3. 嵌入式和移动设备：在资源受限的嵌入式系统和移动设备上，使用 float16 数据类型可以减少内存和计算资源的消耗，使深度学习模型更适合部署在这些设备上。</a:t>
            </a: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4. 低精度要求：某些应用中，如图像分类或音频处理，不需要高精度的浮点数表示。在这些情况下，使用float16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数据类型可以很好的提高性能。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架构中的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pic>
        <p:nvPicPr>
          <p:cNvPr id="2" name="图片 1" descr="创新实践时间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4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DNN模块提供了内建的CPU和GPU加速且无需依赖第三方库，方便用户在已经使用OpenCV的项目上轻松地添加神经网络推理能力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一些现代CPU包括对FP16算术的硬件支持以及用于高效INT8卷积的特殊指令，这些可以用于加速深度学习推理，同时OpenCV包括对FP16数据格式的基本支持，但在OpenC中还没有FP16计算路径，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</a:p>
        </p:txBody>
      </p:sp>
      <p:sp>
        <p:nvSpPr>
          <p:cNvPr id="190" name="矩形: 圆角 189"/>
          <p:cNvSpPr/>
          <p:nvPr>
            <p:custDataLst>
              <p:tags r:id="rId2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3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267075" y="553720"/>
            <a:ext cx="4369435" cy="2637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JjNTkwYzQ4NGZlYWRjZGFiOTljOGFlNDAwOGExZ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840</Words>
  <Application>Microsoft Office PowerPoint</Application>
  <PresentationFormat>宽屏</PresentationFormat>
  <Paragraphs>90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思源黑体 CN Bold</vt:lpstr>
      <vt:lpstr>思源黑体 CN Light</vt:lpstr>
      <vt:lpstr>思源黑体 CN Regular</vt:lpstr>
      <vt:lpstr>思源宋体 CN</vt:lpstr>
      <vt:lpstr>思源宋体 CN Heavy</vt:lpstr>
      <vt:lpstr>Arial</vt:lpstr>
      <vt:lpstr>Calibri</vt:lpstr>
      <vt:lpstr>Open Sans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张 金龙</cp:lastModifiedBy>
  <cp:revision>265</cp:revision>
  <dcterms:created xsi:type="dcterms:W3CDTF">2019-12-18T02:50:00Z</dcterms:created>
  <dcterms:modified xsi:type="dcterms:W3CDTF">2023-10-26T08:11:27Z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